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1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272011"/>
            <a:ext cx="5829300" cy="270594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082310"/>
            <a:ext cx="5143500" cy="187653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13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2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13808"/>
            <a:ext cx="1478756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13808"/>
            <a:ext cx="4350544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93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3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937705"/>
            <a:ext cx="5915025" cy="323310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5201393"/>
            <a:ext cx="5915025" cy="170021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3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069042"/>
            <a:ext cx="291465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069042"/>
            <a:ext cx="291465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815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13810"/>
            <a:ext cx="5915025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905318"/>
            <a:ext cx="2901255" cy="93376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839085"/>
            <a:ext cx="2901255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905318"/>
            <a:ext cx="2915543" cy="93376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839085"/>
            <a:ext cx="2915543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5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95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18160"/>
            <a:ext cx="2211884" cy="18135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119083"/>
            <a:ext cx="3471863" cy="552344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331720"/>
            <a:ext cx="2211884" cy="431980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4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18160"/>
            <a:ext cx="2211884" cy="18135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119083"/>
            <a:ext cx="3471863" cy="552344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331720"/>
            <a:ext cx="2211884" cy="431980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011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13810"/>
            <a:ext cx="5915025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069042"/>
            <a:ext cx="5915025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7203865"/>
            <a:ext cx="154305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4B852-DBFE-4D5E-8A7B-48CE66AB71BF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7203865"/>
            <a:ext cx="2314575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7203865"/>
            <a:ext cx="154305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21B9F-7B35-4177-B2B4-6081BE74B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352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funnel chart&#10;&#10;Description automatically generated">
            <a:extLst>
              <a:ext uri="{FF2B5EF4-FFF2-40B4-BE49-F238E27FC236}">
                <a16:creationId xmlns:a16="http://schemas.microsoft.com/office/drawing/2014/main" id="{061B9979-C598-6BFC-AAC2-09EEB5CF9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6170"/>
            <a:ext cx="6858000" cy="3429000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8F07F91B-A71A-4B3B-1175-BCD01D639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5037"/>
            <a:ext cx="6858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81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1</cp:revision>
  <dcterms:created xsi:type="dcterms:W3CDTF">2023-02-08T22:35:12Z</dcterms:created>
  <dcterms:modified xsi:type="dcterms:W3CDTF">2023-02-08T22:37:29Z</dcterms:modified>
</cp:coreProperties>
</file>

<file path=docProps/thumbnail.jpeg>
</file>